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078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751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752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716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5579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2998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469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35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22126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09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8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4E56A-538F-4D3D-90D8-C878871D6623}" type="datetimeFigureOut">
              <a:rPr lang="th-TH" smtClean="0"/>
              <a:t>28/03/66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65588-A31A-46B8-9194-1EDFCF77B98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85725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th-TH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การเข้าใช้งาน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ศูนย์ข้อมูลการวิจัย </a:t>
            </a: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th-TH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วช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b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</a:t>
            </a:r>
            <a:r>
              <a:rPr lang="en-US" sz="31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Information Center)</a:t>
            </a:r>
            <a:endParaRPr lang="th-TH" sz="31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1600" y="1988841"/>
            <a:ext cx="7272808" cy="2520280"/>
          </a:xfrm>
        </p:spPr>
        <p:txBody>
          <a:bodyPr>
            <a:normAutofit lnSpcReduction="10000"/>
          </a:bodyPr>
          <a:lstStyle/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ศูนย์ข้อมูลการวิจัย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Digital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วช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.”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เป็นคลัง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สารสนเทศ             ที่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รวบรวม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เอกสารด้าน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งานวิจัยของประเทศไทย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ดำเนินการ     โดย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สำนักงานวิจัยแห่งชาติ (</a:t>
            </a:r>
            <a:r>
              <a:rPr lang="th-TH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วช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.) </a:t>
            </a: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วัตถุประสงค์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: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เพื่อให้บริการเป็นเอกสารสำหรับใช้งาน เพื่อการศึกษาแสวงหาความรู้และเพื่อประโยชน์ต่อการวิจัย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395536" y="4437112"/>
            <a:ext cx="8443664" cy="157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https://dric.nrct.go.th</a:t>
            </a:r>
            <a:endParaRPr lang="th-TH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736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74499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5148064" y="1484784"/>
            <a:ext cx="1800200" cy="1296144"/>
          </a:xfrm>
          <a:prstGeom prst="cloudCallout">
            <a:avLst>
              <a:gd name="adj1" fmla="val 29802"/>
              <a:gd name="adj2" fmla="val 7684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ดาวน์โหลดเอกสารได้ตามต้องการ</a:t>
            </a:r>
            <a:endParaRPr lang="th-TH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คำบรรยายภาพแบบเมฆ 2"/>
          <p:cNvSpPr/>
          <p:nvPr/>
        </p:nvSpPr>
        <p:spPr>
          <a:xfrm>
            <a:off x="3275856" y="3789040"/>
            <a:ext cx="2232248" cy="1008112"/>
          </a:xfrm>
          <a:prstGeom prst="cloudCallout">
            <a:avLst>
              <a:gd name="adj1" fmla="val -57517"/>
              <a:gd name="adj2" fmla="val 32716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cs typeface="+mj-cs"/>
              </a:rPr>
              <a:t>รายละเอียดของเล่มวิทยานิพนธ์</a:t>
            </a:r>
            <a:endParaRPr lang="th-TH" sz="2000" dirty="0">
              <a:cs typeface="+mj-cs"/>
            </a:endParaRPr>
          </a:p>
        </p:txBody>
      </p:sp>
      <p:sp>
        <p:nvSpPr>
          <p:cNvPr id="4" name="คำบรรยายภาพแบบเมฆ 3"/>
          <p:cNvSpPr/>
          <p:nvPr/>
        </p:nvSpPr>
        <p:spPr>
          <a:xfrm>
            <a:off x="3275856" y="4869160"/>
            <a:ext cx="2880320" cy="648072"/>
          </a:xfrm>
          <a:prstGeom prst="cloudCallout">
            <a:avLst>
              <a:gd name="adj1" fmla="val -43063"/>
              <a:gd name="adj2" fmla="val 58288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cs typeface="+mj-cs"/>
              </a:rPr>
              <a:t>รูปแบบบรรณานุกรม</a:t>
            </a:r>
            <a:endParaRPr lang="th-TH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95613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6" y="134996"/>
            <a:ext cx="9113184" cy="6723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00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991"/>
            <a:ext cx="8854008" cy="641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854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8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1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06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978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5364088" y="1772816"/>
            <a:ext cx="2088232" cy="1152128"/>
          </a:xfrm>
          <a:prstGeom prst="cloudCallout">
            <a:avLst>
              <a:gd name="adj1" fmla="val 55110"/>
              <a:gd name="adj2" fmla="val 50654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ออกจากระบบ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2648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254"/>
            <a:ext cx="9036497" cy="6845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คำบรรยายภาพแบบเมฆ 3"/>
          <p:cNvSpPr/>
          <p:nvPr/>
        </p:nvSpPr>
        <p:spPr>
          <a:xfrm>
            <a:off x="971600" y="4941168"/>
            <a:ext cx="2160240" cy="1224136"/>
          </a:xfrm>
          <a:prstGeom prst="cloudCallout">
            <a:avLst>
              <a:gd name="adj1" fmla="val -45472"/>
              <a:gd name="adj2" fmla="val 613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สมัครสมาชิก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7096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4" y="1"/>
            <a:ext cx="91423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5580112" y="2564904"/>
            <a:ext cx="2160240" cy="1584176"/>
          </a:xfrm>
          <a:prstGeom prst="cloudCallout">
            <a:avLst>
              <a:gd name="adj1" fmla="val -64426"/>
              <a:gd name="adj2" fmla="val 340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cs typeface="+mj-cs"/>
              </a:rPr>
              <a:t>กรอกรายละเอียดให้ครบถ้วน</a:t>
            </a:r>
            <a:endParaRPr lang="th-TH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0960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3" y="31655"/>
            <a:ext cx="9036496" cy="6740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289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8" y="0"/>
            <a:ext cx="91092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2771800" y="3933056"/>
            <a:ext cx="2808312" cy="1656184"/>
          </a:xfrm>
          <a:prstGeom prst="cloudCallout">
            <a:avLst>
              <a:gd name="adj1" fmla="val -60684"/>
              <a:gd name="adj2" fmla="val 2459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กรอก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Username 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/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Password</a:t>
            </a: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86863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6632"/>
            <a:ext cx="9123254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5364088" y="1124744"/>
            <a:ext cx="2376264" cy="1296144"/>
          </a:xfrm>
          <a:prstGeom prst="cloudCallout">
            <a:avLst>
              <a:gd name="adj1" fmla="val 58425"/>
              <a:gd name="adj2" fmla="val -6490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ชื่อผู้เข้าใช้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0982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" y="59022"/>
            <a:ext cx="9022027" cy="6766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1187624" y="2132856"/>
            <a:ext cx="2016224" cy="1165410"/>
          </a:xfrm>
          <a:prstGeom prst="cloudCallout">
            <a:avLst>
              <a:gd name="adj1" fmla="val 57567"/>
              <a:gd name="adj2" fmla="val 19754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เลือกการค้นหา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sp>
        <p:nvSpPr>
          <p:cNvPr id="3" name="คำบรรยายภาพแบบเมฆ 2"/>
          <p:cNvSpPr/>
          <p:nvPr/>
        </p:nvSpPr>
        <p:spPr>
          <a:xfrm>
            <a:off x="4932040" y="1412776"/>
            <a:ext cx="3168352" cy="1302785"/>
          </a:xfrm>
          <a:prstGeom prst="cloudCallout">
            <a:avLst>
              <a:gd name="adj1" fmla="val -34617"/>
              <a:gd name="adj2" fmla="val 551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dirty="0" smtClean="0">
                <a:cs typeface="+mj-cs"/>
              </a:rPr>
              <a:t>ใส่คำที่ต้องการค้นหา</a:t>
            </a:r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00052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" y="116632"/>
            <a:ext cx="9036496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คำบรรยายภาพแบบเมฆ 1"/>
          <p:cNvSpPr/>
          <p:nvPr/>
        </p:nvSpPr>
        <p:spPr>
          <a:xfrm>
            <a:off x="3491880" y="2803240"/>
            <a:ext cx="4104456" cy="1368152"/>
          </a:xfrm>
          <a:prstGeom prst="cloudCallout">
            <a:avLst>
              <a:gd name="adj1" fmla="val -23493"/>
              <a:gd name="adj2" fmla="val 8344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ตัวอย่างการค้นหาจาก </a:t>
            </a:r>
            <a:r>
              <a:rPr lang="th-TH" sz="2400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ชื่อเรื่อง </a:t>
            </a:r>
            <a:r>
              <a:rPr lang="th-TH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“รถไฟฟ้า”</a:t>
            </a:r>
            <a:endParaRPr lang="th-TH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6403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" y="116632"/>
            <a:ext cx="912774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166161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108</Words>
  <Application>Microsoft Office PowerPoint</Application>
  <PresentationFormat>นำเสนอทางหน้าจอ (4:3)</PresentationFormat>
  <Paragraphs>15</Paragraphs>
  <Slides>15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15</vt:i4>
      </vt:variant>
    </vt:vector>
  </HeadingPairs>
  <TitlesOfParts>
    <vt:vector size="16" baseType="lpstr">
      <vt:lpstr>ชุดรูปแบบของ Office</vt:lpstr>
      <vt:lpstr>การเข้าใช้งานศูนย์ข้อมูลการวิจัย Digital “วช.” (Digital Research Information Center)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gf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17</cp:revision>
  <dcterms:created xsi:type="dcterms:W3CDTF">2023-03-21T07:51:54Z</dcterms:created>
  <dcterms:modified xsi:type="dcterms:W3CDTF">2023-03-28T02:15:41Z</dcterms:modified>
</cp:coreProperties>
</file>